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Oswald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Oswald-bold.fntdata"/><Relationship Id="rId12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287e499db_0_6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287e499db_0_6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287e499db_0_7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287e499db_0_7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1287e499db_0_1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1287e499db_0_1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1287e499db_0_1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1287e499db_0_1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1287e499db_0_20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1287e499db_0_20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ользовательский макет 1">
  <p:cSld name="AUTOLAYOUT_3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5037500" y="751050"/>
            <a:ext cx="3641400" cy="3641400"/>
          </a:xfrm>
          <a:prstGeom prst="rect">
            <a:avLst/>
          </a:prstGeom>
          <a:noFill/>
          <a:ln cap="flat" cmpd="thinThick" w="76200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3"/>
          <p:cNvSpPr txBox="1"/>
          <p:nvPr>
            <p:ph type="title"/>
          </p:nvPr>
        </p:nvSpPr>
        <p:spPr>
          <a:xfrm>
            <a:off x="5172950" y="923700"/>
            <a:ext cx="3370500" cy="3296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Relationship Id="rId4" Type="http://schemas.openxmlformats.org/officeDocument/2006/relationships/image" Target="../media/image8.jpg"/><Relationship Id="rId5" Type="http://schemas.openxmlformats.org/officeDocument/2006/relationships/hyperlink" Target="https://www.youtube.com/watch?v=4YHRfJ9JOrU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 rotWithShape="1">
          <a:blip r:embed="rId3">
            <a:alphaModFix/>
          </a:blip>
          <a:srcRect b="0" l="0" r="30862" t="0"/>
          <a:stretch/>
        </p:blipFill>
        <p:spPr>
          <a:xfrm>
            <a:off x="200" y="0"/>
            <a:ext cx="4572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4"/>
          <p:cNvSpPr txBox="1"/>
          <p:nvPr>
            <p:ph idx="4294967295" type="title"/>
          </p:nvPr>
        </p:nvSpPr>
        <p:spPr>
          <a:xfrm>
            <a:off x="5219000" y="1202150"/>
            <a:ext cx="3370500" cy="17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600">
                <a:latin typeface="Oswald"/>
                <a:ea typeface="Oswald"/>
                <a:cs typeface="Oswald"/>
                <a:sym typeface="Oswald"/>
              </a:rPr>
              <a:t>PyGame:</a:t>
            </a:r>
            <a:endParaRPr b="1" sz="46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600">
                <a:latin typeface="Oswald"/>
                <a:ea typeface="Oswald"/>
                <a:cs typeface="Oswald"/>
                <a:sym typeface="Oswald"/>
              </a:rPr>
              <a:t>Last Monday</a:t>
            </a:r>
            <a:endParaRPr b="1" sz="4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5836675" y="3315150"/>
            <a:ext cx="219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5404250" y="2826250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Майя Мухина</a:t>
            </a:r>
            <a:endParaRPr sz="16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Лаврентий Болотников</a:t>
            </a:r>
            <a:endParaRPr sz="16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idx="4294967295" type="title"/>
          </p:nvPr>
        </p:nvSpPr>
        <p:spPr>
          <a:xfrm>
            <a:off x="3032100" y="213150"/>
            <a:ext cx="3079800" cy="98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latin typeface="Oswald"/>
                <a:ea typeface="Oswald"/>
                <a:cs typeface="Oswald"/>
                <a:sym typeface="Oswald"/>
              </a:rPr>
              <a:t>Цель проекта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8" name="Google Shape;68;p15"/>
          <p:cNvPicPr preferRelativeResize="0"/>
          <p:nvPr/>
        </p:nvPicPr>
        <p:blipFill rotWithShape="1">
          <a:blip r:embed="rId3">
            <a:alphaModFix/>
          </a:blip>
          <a:srcRect b="26804" l="0" r="37605" t="0"/>
          <a:stretch/>
        </p:blipFill>
        <p:spPr>
          <a:xfrm>
            <a:off x="4571991" y="1921700"/>
            <a:ext cx="4516435" cy="298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 rotWithShape="1">
          <a:blip r:embed="rId4">
            <a:alphaModFix/>
          </a:blip>
          <a:srcRect b="33327" l="25062" r="23904" t="5700"/>
          <a:stretch/>
        </p:blipFill>
        <p:spPr>
          <a:xfrm>
            <a:off x="56900" y="1921690"/>
            <a:ext cx="4434749" cy="2980236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/>
        </p:nvSpPr>
        <p:spPr>
          <a:xfrm>
            <a:off x="235250" y="1010175"/>
            <a:ext cx="8492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Цель проекта создать игру, в которой главная задача в выживании, собирать пули и отбиваться от монстров. А также создать джойстик, при помощи которого можно будет управлять героем.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b="0" l="0" r="10442" t="0"/>
          <a:stretch/>
        </p:blipFill>
        <p:spPr>
          <a:xfrm>
            <a:off x="4751900" y="941650"/>
            <a:ext cx="4311148" cy="32082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0600" y="941650"/>
            <a:ext cx="4491601" cy="32082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>
            <a:hlinkClick r:id="rId5"/>
          </p:cNvPr>
          <p:cNvSpPr txBox="1"/>
          <p:nvPr/>
        </p:nvSpPr>
        <p:spPr>
          <a:xfrm>
            <a:off x="130600" y="4540750"/>
            <a:ext cx="200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Видео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idx="4294967295" type="title"/>
          </p:nvPr>
        </p:nvSpPr>
        <p:spPr>
          <a:xfrm>
            <a:off x="286100" y="293550"/>
            <a:ext cx="5979000" cy="7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latin typeface="Oswald"/>
                <a:ea typeface="Oswald"/>
                <a:cs typeface="Oswald"/>
                <a:sym typeface="Oswald"/>
              </a:rPr>
              <a:t>Использованные технологии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3" name="Google Shape;83;p17"/>
          <p:cNvSpPr txBox="1"/>
          <p:nvPr/>
        </p:nvSpPr>
        <p:spPr>
          <a:xfrm>
            <a:off x="286100" y="1100613"/>
            <a:ext cx="30000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Pygame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Pygame mixer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Pyautogui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Sys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Time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Random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Serial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Sqlite3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800" y="3231950"/>
            <a:ext cx="6066448" cy="168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60421" y="60275"/>
            <a:ext cx="2433350" cy="243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8434" y="2571750"/>
            <a:ext cx="2493625" cy="249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/>
        </p:nvSpPr>
        <p:spPr>
          <a:xfrm>
            <a:off x="286100" y="1209400"/>
            <a:ext cx="65400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Добавить предметы которые можно подбирать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○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Бинты для восстановления здоровья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○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Оружие с разными силами урона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○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Одежда / броня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Расширить карту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Добавить транспорт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swald"/>
              <a:buChar char="●"/>
            </a:pPr>
            <a:r>
              <a:rPr lang="ru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Добавить других монстров</a:t>
            </a:r>
            <a:endParaRPr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2" name="Google Shape;92;p18"/>
          <p:cNvSpPr txBox="1"/>
          <p:nvPr>
            <p:ph idx="4294967295" type="title"/>
          </p:nvPr>
        </p:nvSpPr>
        <p:spPr>
          <a:xfrm>
            <a:off x="286100" y="293550"/>
            <a:ext cx="5979000" cy="75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4000">
                <a:latin typeface="Oswald"/>
                <a:ea typeface="Oswald"/>
                <a:cs typeface="Oswald"/>
                <a:sym typeface="Oswald"/>
              </a:rPr>
              <a:t>Заключение</a:t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4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025" y="75300"/>
            <a:ext cx="2994049" cy="259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3025" y="2794083"/>
            <a:ext cx="2994049" cy="2242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idx="4294967295" type="title"/>
          </p:nvPr>
        </p:nvSpPr>
        <p:spPr>
          <a:xfrm>
            <a:off x="744450" y="1984650"/>
            <a:ext cx="7655100" cy="117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5000">
                <a:latin typeface="Oswald"/>
                <a:ea typeface="Oswald"/>
                <a:cs typeface="Oswald"/>
                <a:sym typeface="Oswald"/>
              </a:rPr>
              <a:t>Спасибо за внимание</a:t>
            </a:r>
            <a:endParaRPr b="1" sz="5000"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264A5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